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70" d="100"/>
          <a:sy n="70" d="100"/>
        </p:scale>
        <p:origin x="-1704" y="-93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E58C8D-4B3B-40AE-BFD9-B223BEA49231}" type="datetimeFigureOut">
              <a:rPr lang="en-GB" smtClean="0"/>
              <a:t>06/04/2017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9C1CD-863C-410C-86E9-BD40E988BC7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1383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E58C8D-4B3B-40AE-BFD9-B223BEA49231}" type="datetimeFigureOut">
              <a:rPr lang="en-GB" smtClean="0"/>
              <a:t>06/04/2017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9C1CD-863C-410C-86E9-BD40E988BC7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60751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E58C8D-4B3B-40AE-BFD9-B223BEA49231}" type="datetimeFigureOut">
              <a:rPr lang="en-GB" smtClean="0"/>
              <a:t>06/04/2017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9C1CD-863C-410C-86E9-BD40E988BC7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86289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E58C8D-4B3B-40AE-BFD9-B223BEA49231}" type="datetimeFigureOut">
              <a:rPr lang="en-GB" smtClean="0"/>
              <a:t>06/04/2017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9C1CD-863C-410C-86E9-BD40E988BC7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59962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E58C8D-4B3B-40AE-BFD9-B223BEA49231}" type="datetimeFigureOut">
              <a:rPr lang="en-GB" smtClean="0"/>
              <a:t>06/04/2017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9C1CD-863C-410C-86E9-BD40E988BC7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34120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E58C8D-4B3B-40AE-BFD9-B223BEA49231}" type="datetimeFigureOut">
              <a:rPr lang="en-GB" smtClean="0"/>
              <a:t>06/04/2017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9C1CD-863C-410C-86E9-BD40E988BC7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59511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E58C8D-4B3B-40AE-BFD9-B223BEA49231}" type="datetimeFigureOut">
              <a:rPr lang="en-GB" smtClean="0"/>
              <a:t>06/04/2017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9C1CD-863C-410C-86E9-BD40E988BC7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75708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E58C8D-4B3B-40AE-BFD9-B223BEA49231}" type="datetimeFigureOut">
              <a:rPr lang="en-GB" smtClean="0"/>
              <a:t>06/04/2017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9C1CD-863C-410C-86E9-BD40E988BC7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8032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E58C8D-4B3B-40AE-BFD9-B223BEA49231}" type="datetimeFigureOut">
              <a:rPr lang="en-GB" smtClean="0"/>
              <a:t>06/04/2017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9C1CD-863C-410C-86E9-BD40E988BC7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0209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E58C8D-4B3B-40AE-BFD9-B223BEA49231}" type="datetimeFigureOut">
              <a:rPr lang="en-GB" smtClean="0"/>
              <a:t>06/04/2017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9C1CD-863C-410C-86E9-BD40E988BC7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13478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E58C8D-4B3B-40AE-BFD9-B223BEA49231}" type="datetimeFigureOut">
              <a:rPr lang="en-GB" smtClean="0"/>
              <a:t>06/04/2017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9C1CD-863C-410C-86E9-BD40E988BC7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35924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E58C8D-4B3B-40AE-BFD9-B223BEA49231}" type="datetimeFigureOut">
              <a:rPr lang="en-GB" smtClean="0"/>
              <a:t>06/04/2017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89C1CD-863C-410C-86E9-BD40E988BC7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85513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8011775" cy="7572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24983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8002250" cy="7143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8363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7992725" cy="7858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61137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7983200" cy="6905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97655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7907000" cy="7153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10298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1638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7992725" cy="6915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26073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1741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7992725" cy="7334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6156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7954625" cy="7286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80706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1945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8049875" cy="8143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3835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7964150" cy="7505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98479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72867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8087975" cy="7486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20102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405063"/>
            <a:ext cx="17992725" cy="2047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51425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8002250" cy="7353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292515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7992725" cy="7419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29007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09550"/>
            <a:ext cx="17973675" cy="6438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070574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050"/>
            <a:ext cx="18002250" cy="6819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10976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0</Words>
  <Application>Microsoft Office PowerPoint</Application>
  <PresentationFormat>On-screen Show (4:3)</PresentationFormat>
  <Paragraphs>0</Paragraphs>
  <Slides>17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London Stock Exchange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Petracca, Massimo</dc:creator>
  <cp:lastModifiedBy>Petracca, Massimo</cp:lastModifiedBy>
  <cp:revision>3</cp:revision>
  <dcterms:created xsi:type="dcterms:W3CDTF">2017-04-06T12:38:06Z</dcterms:created>
  <dcterms:modified xsi:type="dcterms:W3CDTF">2017-04-06T13:03:12Z</dcterms:modified>
</cp:coreProperties>
</file>

<file path=docProps/thumbnail.jpeg>
</file>